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35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4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7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8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4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8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9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3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9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0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6A4AE-D73F-472E-8A54-64BDDD7B1C4E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B0BF7-2F29-4B02-8418-49B3F3655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3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The Asian Empire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057400"/>
            <a:ext cx="4343400" cy="429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83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geography of Asia  has vast lands and the tallest mountains on earth. The mountain chains supply great rivers with water.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81400"/>
            <a:ext cx="3109913" cy="307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5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Since the mountain chains supplied the great rivers with water many people migrated.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K:\pictures\Social Studies Clim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63209"/>
            <a:ext cx="6537484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35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Mogul Empire was started by Babur. His grandson took over after him and was known as the greatest emperor in Asian History.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K:\pictures\Social Studies Bab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042978"/>
            <a:ext cx="3352800" cy="3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92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Akbar is a fair ruler.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K:\pictures\akb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1981200"/>
            <a:ext cx="4267200" cy="439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2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Aurangzeb affected the Hindu’s in India.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863067"/>
            <a:ext cx="3581400" cy="4748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err="1" smtClean="0">
                <a:solidFill>
                  <a:schemeClr val="bg1"/>
                </a:solidFill>
              </a:rPr>
              <a:t>Taj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Mahal</a:t>
            </a:r>
            <a:r>
              <a:rPr lang="en-US" dirty="0" smtClean="0">
                <a:solidFill>
                  <a:schemeClr val="bg1"/>
                </a:solidFill>
              </a:rPr>
              <a:t> was built by Shah </a:t>
            </a:r>
            <a:r>
              <a:rPr lang="en-US" dirty="0" err="1" smtClean="0">
                <a:solidFill>
                  <a:schemeClr val="bg1"/>
                </a:solidFill>
              </a:rPr>
              <a:t>Jahan</a:t>
            </a:r>
            <a:r>
              <a:rPr lang="en-US" dirty="0" smtClean="0">
                <a:solidFill>
                  <a:schemeClr val="bg1"/>
                </a:solidFill>
              </a:rPr>
              <a:t> through 1632-48.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K:\pictures\Social Studies Taj Mah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486400" cy="471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7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686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Cooperation between the Hindu’s and Muslims would help because they could be powerful and have a large amount of land.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116" y="2819400"/>
            <a:ext cx="5172740" cy="388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59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764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Thanks for Watching! </a:t>
            </a:r>
            <a:r>
              <a:rPr lang="en-US" sz="6000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7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115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Asian Empire</vt:lpstr>
      <vt:lpstr>The geography of Asia  has vast lands and the tallest mountains on earth. The mountain chains supply great rivers with water.</vt:lpstr>
      <vt:lpstr>Since the mountain chains supplied the great rivers with water many people migrated. </vt:lpstr>
      <vt:lpstr>The Mogul Empire was started by Babur. His grandson took over after him and was known as the greatest emperor in Asian History. </vt:lpstr>
      <vt:lpstr>Akbar is a fair ruler. </vt:lpstr>
      <vt:lpstr>Aurangzeb affected the Hindu’s in India. </vt:lpstr>
      <vt:lpstr>The Taj Mahal was built by Shah Jahan through 1632-48.  </vt:lpstr>
      <vt:lpstr>Cooperation between the Hindu’s and Muslims would help because they could be powerful and have a large amount of land. </vt:lpstr>
      <vt:lpstr>Thanks for Watching! </vt:lpstr>
    </vt:vector>
  </TitlesOfParts>
  <Company>Franklin Township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Asian Empire</dc:title>
  <dc:creator>Brian Herner</dc:creator>
  <cp:lastModifiedBy>Brian Herner</cp:lastModifiedBy>
  <cp:revision>7</cp:revision>
  <dcterms:created xsi:type="dcterms:W3CDTF">2012-02-02T14:13:09Z</dcterms:created>
  <dcterms:modified xsi:type="dcterms:W3CDTF">2012-02-08T14:31:11Z</dcterms:modified>
</cp:coreProperties>
</file>